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web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D5280-E35D-4366-ADBD-BF2992D52220}" type="datetimeFigureOut">
              <a:rPr lang="es-CO" smtClean="0"/>
              <a:t>26/03/2020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A786-89E6-4502-948C-CEFEF31104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4620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5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err="1" smtClean="0"/>
              <a:t>Present</a:t>
            </a:r>
            <a:r>
              <a:rPr lang="es-CO" dirty="0" smtClean="0"/>
              <a:t> simple (</a:t>
            </a:r>
            <a:r>
              <a:rPr lang="es-CO" dirty="0" err="1" smtClean="0"/>
              <a:t>negative</a:t>
            </a:r>
            <a:r>
              <a:rPr lang="es-CO" dirty="0" smtClean="0"/>
              <a:t> </a:t>
            </a:r>
            <a:r>
              <a:rPr lang="es-CO" dirty="0" err="1" smtClean="0"/>
              <a:t>forms</a:t>
            </a:r>
            <a:r>
              <a:rPr lang="es-CO" dirty="0" smtClean="0"/>
              <a:t>)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C</a:t>
            </a:r>
            <a:r>
              <a:rPr lang="es-CO" cap="none" dirty="0" smtClean="0"/>
              <a:t>uarto</a:t>
            </a:r>
            <a:endParaRPr lang="es-CO" cap="none" dirty="0"/>
          </a:p>
        </p:txBody>
      </p:sp>
      <p:pic>
        <p:nvPicPr>
          <p:cNvPr id="4" name="Cuart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44102" y="3726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9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/>
              <a:t>Recordemos, </a:t>
            </a:r>
            <a:r>
              <a:rPr lang="es-CO" b="1" dirty="0" err="1"/>
              <a:t>Verb</a:t>
            </a:r>
            <a:r>
              <a:rPr lang="es-CO" b="1" dirty="0"/>
              <a:t> to do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101438" y="2142067"/>
            <a:ext cx="2880358" cy="3649134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>I</a:t>
            </a:r>
          </a:p>
          <a:p>
            <a:pPr marL="0" indent="0">
              <a:buNone/>
            </a:pPr>
            <a:r>
              <a:rPr lang="es-CO" dirty="0" err="1" smtClean="0"/>
              <a:t>You</a:t>
            </a: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He</a:t>
            </a:r>
          </a:p>
          <a:p>
            <a:pPr marL="0" indent="0">
              <a:buNone/>
            </a:pPr>
            <a:r>
              <a:rPr lang="es-CO" dirty="0" err="1" smtClean="0"/>
              <a:t>She</a:t>
            </a:r>
            <a:endParaRPr lang="es-CO" dirty="0" smtClean="0"/>
          </a:p>
          <a:p>
            <a:pPr marL="0" indent="0">
              <a:buNone/>
            </a:pPr>
            <a:r>
              <a:rPr lang="es-CO" dirty="0" err="1" smtClean="0"/>
              <a:t>It</a:t>
            </a:r>
            <a:endParaRPr lang="es-CO" dirty="0" smtClean="0"/>
          </a:p>
          <a:p>
            <a:pPr marL="0" indent="0">
              <a:buNone/>
            </a:pPr>
            <a:r>
              <a:rPr lang="es-CO" dirty="0" err="1" smtClean="0"/>
              <a:t>We</a:t>
            </a:r>
            <a:endParaRPr lang="es-CO" dirty="0" smtClean="0"/>
          </a:p>
          <a:p>
            <a:pPr marL="0" indent="0">
              <a:buNone/>
            </a:pPr>
            <a:r>
              <a:rPr lang="es-CO" dirty="0" err="1" smtClean="0"/>
              <a:t>They</a:t>
            </a:r>
            <a:endParaRPr lang="es-CO" dirty="0" smtClean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/>
              <a:t>Do</a:t>
            </a:r>
          </a:p>
          <a:p>
            <a:pPr marL="0" indent="0">
              <a:buNone/>
            </a:pPr>
            <a:r>
              <a:rPr lang="es-CO" dirty="0" smtClean="0"/>
              <a:t>Do</a:t>
            </a:r>
          </a:p>
          <a:p>
            <a:pPr marL="0" indent="0">
              <a:buNone/>
            </a:pPr>
            <a:r>
              <a:rPr lang="es-CO" dirty="0" err="1" smtClean="0"/>
              <a:t>Do</a:t>
            </a:r>
            <a:r>
              <a:rPr lang="es-CO" dirty="0" err="1" smtClean="0">
                <a:solidFill>
                  <a:srgbClr val="FF0000"/>
                </a:solidFill>
              </a:rPr>
              <a:t>es</a:t>
            </a:r>
            <a:endParaRPr lang="es-CO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CO" dirty="0" err="1" smtClean="0"/>
              <a:t>Do</a:t>
            </a:r>
            <a:r>
              <a:rPr lang="es-CO" dirty="0" err="1" smtClean="0">
                <a:solidFill>
                  <a:srgbClr val="FF0000"/>
                </a:solidFill>
              </a:rPr>
              <a:t>es</a:t>
            </a:r>
            <a:endParaRPr lang="es-CO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CO" dirty="0" err="1" smtClean="0"/>
              <a:t>Do</a:t>
            </a:r>
            <a:r>
              <a:rPr lang="es-CO" dirty="0" err="1" smtClean="0">
                <a:solidFill>
                  <a:srgbClr val="FF0000"/>
                </a:solidFill>
              </a:rPr>
              <a:t>es</a:t>
            </a:r>
            <a:endParaRPr lang="es-CO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CO" dirty="0" smtClean="0"/>
              <a:t>Do</a:t>
            </a:r>
          </a:p>
          <a:p>
            <a:pPr marL="0" indent="0">
              <a:buNone/>
            </a:pPr>
            <a:r>
              <a:rPr lang="es-CO" dirty="0" smtClean="0"/>
              <a:t>Do</a:t>
            </a:r>
          </a:p>
        </p:txBody>
      </p:sp>
      <p:pic>
        <p:nvPicPr>
          <p:cNvPr id="5" name="Cuart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3033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6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err="1"/>
              <a:t>Verb</a:t>
            </a:r>
            <a:r>
              <a:rPr lang="es-CO" b="1" dirty="0"/>
              <a:t> to do </a:t>
            </a:r>
            <a:r>
              <a:rPr lang="es-CO" b="1" dirty="0" smtClean="0"/>
              <a:t>(</a:t>
            </a:r>
            <a:r>
              <a:rPr lang="es-CO" b="1" dirty="0" err="1" smtClean="0"/>
              <a:t>negative</a:t>
            </a:r>
            <a:r>
              <a:rPr lang="es-CO" b="1" dirty="0" smtClean="0"/>
              <a:t> </a:t>
            </a:r>
            <a:r>
              <a:rPr lang="es-CO" b="1" dirty="0" err="1" smtClean="0"/>
              <a:t>form</a:t>
            </a:r>
            <a:r>
              <a:rPr lang="es-CO" b="1" dirty="0" smtClean="0"/>
              <a:t>)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971802" y="2142067"/>
            <a:ext cx="1475507" cy="3649134"/>
          </a:xfrm>
        </p:spPr>
        <p:txBody>
          <a:bodyPr/>
          <a:lstStyle/>
          <a:p>
            <a:pPr marL="0" indent="0">
              <a:buNone/>
            </a:pPr>
            <a:r>
              <a:rPr lang="es-CO" dirty="0"/>
              <a:t>I</a:t>
            </a:r>
          </a:p>
          <a:p>
            <a:pPr marL="0" indent="0">
              <a:buNone/>
            </a:pPr>
            <a:r>
              <a:rPr lang="es-CO" dirty="0" err="1"/>
              <a:t>You</a:t>
            </a:r>
            <a:endParaRPr lang="es-CO" dirty="0"/>
          </a:p>
          <a:p>
            <a:pPr marL="0" indent="0">
              <a:buNone/>
            </a:pPr>
            <a:r>
              <a:rPr lang="es-CO" dirty="0"/>
              <a:t>He</a:t>
            </a:r>
          </a:p>
          <a:p>
            <a:pPr marL="0" indent="0">
              <a:buNone/>
            </a:pPr>
            <a:r>
              <a:rPr lang="es-CO" dirty="0" err="1"/>
              <a:t>She</a:t>
            </a:r>
            <a:endParaRPr lang="es-CO" dirty="0"/>
          </a:p>
          <a:p>
            <a:pPr marL="0" indent="0">
              <a:buNone/>
            </a:pPr>
            <a:r>
              <a:rPr lang="es-CO" dirty="0" err="1"/>
              <a:t>It</a:t>
            </a:r>
            <a:endParaRPr lang="es-CO" dirty="0"/>
          </a:p>
          <a:p>
            <a:pPr marL="0" indent="0">
              <a:buNone/>
            </a:pPr>
            <a:r>
              <a:rPr lang="es-CO" dirty="0" err="1"/>
              <a:t>We</a:t>
            </a:r>
            <a:endParaRPr lang="es-CO" dirty="0"/>
          </a:p>
          <a:p>
            <a:pPr marL="0" indent="0">
              <a:buNone/>
            </a:pPr>
            <a:r>
              <a:rPr lang="es-CO" dirty="0" err="1"/>
              <a:t>They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07495" y="2142067"/>
            <a:ext cx="2299640" cy="3649133"/>
          </a:xfrm>
        </p:spPr>
        <p:txBody>
          <a:bodyPr/>
          <a:lstStyle/>
          <a:p>
            <a:pPr marL="0" indent="0">
              <a:buNone/>
            </a:pPr>
            <a:r>
              <a:rPr lang="es-CO" dirty="0"/>
              <a:t>Do</a:t>
            </a:r>
          </a:p>
          <a:p>
            <a:pPr marL="0" indent="0">
              <a:buNone/>
            </a:pPr>
            <a:r>
              <a:rPr lang="es-CO" dirty="0"/>
              <a:t>Do</a:t>
            </a:r>
          </a:p>
          <a:p>
            <a:pPr marL="0" indent="0">
              <a:buNone/>
            </a:pPr>
            <a:r>
              <a:rPr lang="es-CO" dirty="0" err="1"/>
              <a:t>Do</a:t>
            </a:r>
            <a:r>
              <a:rPr lang="es-CO" dirty="0" err="1">
                <a:solidFill>
                  <a:srgbClr val="FF0000"/>
                </a:solidFill>
              </a:rPr>
              <a:t>es</a:t>
            </a:r>
            <a:endParaRPr lang="es-CO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CO" dirty="0" err="1"/>
              <a:t>Do</a:t>
            </a:r>
            <a:r>
              <a:rPr lang="es-CO" dirty="0" err="1">
                <a:solidFill>
                  <a:srgbClr val="FF0000"/>
                </a:solidFill>
              </a:rPr>
              <a:t>es</a:t>
            </a:r>
            <a:endParaRPr lang="es-CO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CO" dirty="0" err="1"/>
              <a:t>Do</a:t>
            </a:r>
            <a:r>
              <a:rPr lang="es-CO" dirty="0" err="1">
                <a:solidFill>
                  <a:srgbClr val="FF0000"/>
                </a:solidFill>
              </a:rPr>
              <a:t>es</a:t>
            </a:r>
            <a:endParaRPr lang="es-CO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CO" dirty="0"/>
              <a:t>Do</a:t>
            </a:r>
          </a:p>
          <a:p>
            <a:pPr marL="0" indent="0">
              <a:buNone/>
            </a:pPr>
            <a:r>
              <a:rPr lang="es-CO" dirty="0"/>
              <a:t>Do</a:t>
            </a:r>
          </a:p>
          <a:p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7667321" y="3243348"/>
            <a:ext cx="168161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</a:t>
            </a: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5527964" y="2635135"/>
            <a:ext cx="1961803" cy="748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5440484" y="3017520"/>
            <a:ext cx="1985768" cy="511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5527964" y="3392286"/>
            <a:ext cx="1920240" cy="302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5561018" y="3770516"/>
            <a:ext cx="1887186" cy="43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V="1">
            <a:off x="5527964" y="3976101"/>
            <a:ext cx="1920240" cy="221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V="1">
            <a:off x="5342421" y="4106485"/>
            <a:ext cx="2083831" cy="471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V="1">
            <a:off x="5342421" y="4317768"/>
            <a:ext cx="2105783" cy="644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uart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19658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8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PRESENT SIMPLE, NEGATIVE FORMS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59000" y="1899614"/>
            <a:ext cx="9158226" cy="4368182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>Usaremos el verbo “To do” para realizar una oración negativa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smtClean="0"/>
              <a:t>*Ten en cuenta que To do es el verbo hacer, sin embargo, en este caso significa “No”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err="1" smtClean="0"/>
              <a:t>Example</a:t>
            </a:r>
            <a:r>
              <a:rPr lang="es-CO" dirty="0" smtClean="0"/>
              <a:t>: </a:t>
            </a:r>
          </a:p>
          <a:p>
            <a:pPr marL="0" indent="0">
              <a:buNone/>
            </a:pPr>
            <a:r>
              <a:rPr lang="es-CO" dirty="0" err="1" smtClean="0"/>
              <a:t>She</a:t>
            </a:r>
            <a:r>
              <a:rPr lang="es-CO" dirty="0" smtClean="0"/>
              <a:t> dance</a:t>
            </a:r>
            <a:r>
              <a:rPr lang="es-CO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s-CO" dirty="0" smtClean="0"/>
              <a:t> salsa </a:t>
            </a:r>
            <a:r>
              <a:rPr lang="es-CO" dirty="0" smtClean="0">
                <a:sym typeface="Wingdings" panose="05000000000000000000" pitchFamily="2" charset="2"/>
              </a:rPr>
              <a:t> </a:t>
            </a:r>
            <a:r>
              <a:rPr lang="es-CO" dirty="0" err="1" smtClean="0"/>
              <a:t>She</a:t>
            </a:r>
            <a:r>
              <a:rPr lang="es-CO" dirty="0" smtClean="0"/>
              <a:t> </a:t>
            </a:r>
            <a:r>
              <a:rPr lang="es-CO" dirty="0" err="1" smtClean="0"/>
              <a:t>does</a:t>
            </a:r>
            <a:r>
              <a:rPr lang="es-CO" dirty="0" smtClean="0"/>
              <a:t> </a:t>
            </a:r>
            <a:r>
              <a:rPr lang="es-CO" dirty="0" err="1" smtClean="0"/>
              <a:t>not</a:t>
            </a:r>
            <a:r>
              <a:rPr lang="es-CO" dirty="0" smtClean="0"/>
              <a:t> (</a:t>
            </a:r>
            <a:r>
              <a:rPr lang="es-CO" dirty="0" err="1" smtClean="0"/>
              <a:t>doesn’t</a:t>
            </a:r>
            <a:r>
              <a:rPr lang="es-CO" dirty="0" smtClean="0"/>
              <a:t>) </a:t>
            </a:r>
            <a:r>
              <a:rPr lang="es-CO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dance</a:t>
            </a:r>
            <a:r>
              <a:rPr lang="es-CO" dirty="0" smtClean="0"/>
              <a:t> salsa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5" name="Elipse 4"/>
          <p:cNvSpPr/>
          <p:nvPr/>
        </p:nvSpPr>
        <p:spPr>
          <a:xfrm rot="219082">
            <a:off x="2691943" y="4607030"/>
            <a:ext cx="157327" cy="203589"/>
          </a:xfrm>
          <a:prstGeom prst="ellipse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2768138" y="4816738"/>
            <a:ext cx="12773" cy="278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1550931" y="5095702"/>
            <a:ext cx="2269375" cy="147732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/>
              <a:t>Recordemos que, cuando hablábamos de He/</a:t>
            </a:r>
            <a:r>
              <a:rPr lang="es-CO" dirty="0" err="1" smtClean="0"/>
              <a:t>She</a:t>
            </a:r>
            <a:r>
              <a:rPr lang="es-CO" dirty="0" smtClean="0"/>
              <a:t>/</a:t>
            </a:r>
            <a:r>
              <a:rPr lang="es-CO" dirty="0" err="1" smtClean="0"/>
              <a:t>It</a:t>
            </a:r>
            <a:r>
              <a:rPr lang="es-CO" dirty="0" smtClean="0"/>
              <a:t> le agregábamos una ‘s’ al verbo</a:t>
            </a:r>
            <a:endParaRPr lang="es-CO" dirty="0"/>
          </a:p>
        </p:txBody>
      </p:sp>
      <p:sp>
        <p:nvSpPr>
          <p:cNvPr id="9" name="Elipse 8"/>
          <p:cNvSpPr/>
          <p:nvPr/>
        </p:nvSpPr>
        <p:spPr>
          <a:xfrm>
            <a:off x="5711147" y="4497828"/>
            <a:ext cx="689956" cy="399011"/>
          </a:xfrm>
          <a:prstGeom prst="ellipse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6056125" y="4908987"/>
            <a:ext cx="0" cy="220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5054441" y="5152781"/>
            <a:ext cx="2003368" cy="120032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Y cuando realizamos una negación, la ‘s’ desaparece</a:t>
            </a:r>
            <a:endParaRPr lang="es-CO" dirty="0"/>
          </a:p>
        </p:txBody>
      </p:sp>
      <p:pic>
        <p:nvPicPr>
          <p:cNvPr id="4" name="Cuart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9534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9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Miremos más ejemplos… 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do not (don’t) like orange juice </a:t>
            </a:r>
            <a:r>
              <a:rPr lang="es-CO" dirty="0" smtClean="0">
                <a:sym typeface="Wingdings" panose="05000000000000000000" pitchFamily="2" charset="2"/>
              </a:rPr>
              <a:t> No me gusta el jugo de naranja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They don’t (do not) drink milk </a:t>
            </a:r>
            <a:r>
              <a:rPr lang="es-CO" dirty="0" smtClean="0">
                <a:sym typeface="Wingdings" panose="05000000000000000000" pitchFamily="2" charset="2"/>
              </a:rPr>
              <a:t> Ellos no toman leche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He doesn’t (does not) eat meat </a:t>
            </a:r>
            <a:r>
              <a:rPr lang="es-CO" dirty="0" smtClean="0">
                <a:sym typeface="Wingdings" panose="05000000000000000000" pitchFamily="2" charset="2"/>
              </a:rPr>
              <a:t> Él no come carne 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You do not (don’t) have to write your name </a:t>
            </a:r>
            <a:r>
              <a:rPr lang="es-CO" dirty="0" smtClean="0">
                <a:sym typeface="Wingdings" panose="05000000000000000000" pitchFamily="2" charset="2"/>
              </a:rPr>
              <a:t> No tienes que escribir tu nombre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Mary (she) does not (doesn’t) do exercise </a:t>
            </a:r>
            <a:r>
              <a:rPr lang="es-CO" dirty="0" smtClean="0">
                <a:sym typeface="Wingdings" panose="05000000000000000000" pitchFamily="2" charset="2"/>
              </a:rPr>
              <a:t> Mary no hace ejercicio</a:t>
            </a:r>
            <a:endParaRPr lang="es-CO" dirty="0"/>
          </a:p>
        </p:txBody>
      </p:sp>
      <p:pic>
        <p:nvPicPr>
          <p:cNvPr id="4" name="Cuart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69782" y="1898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2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Escribe:</a:t>
            </a:r>
          </a:p>
          <a:p>
            <a:r>
              <a:rPr lang="en-GB" dirty="0" smtClean="0"/>
              <a:t>Cinco </a:t>
            </a:r>
            <a:r>
              <a:rPr lang="en-GB" dirty="0" err="1" smtClean="0"/>
              <a:t>oraciones</a:t>
            </a:r>
            <a:r>
              <a:rPr lang="en-GB" dirty="0" smtClean="0"/>
              <a:t> </a:t>
            </a:r>
            <a:r>
              <a:rPr lang="en-GB" dirty="0" err="1" smtClean="0"/>
              <a:t>afirmativas</a:t>
            </a:r>
            <a:r>
              <a:rPr lang="en-GB" dirty="0" smtClean="0"/>
              <a:t>    </a:t>
            </a:r>
            <a:r>
              <a:rPr lang="en-GB" u="sng" dirty="0" smtClean="0"/>
              <a:t>Example:</a:t>
            </a:r>
            <a:r>
              <a:rPr lang="en-GB" dirty="0" smtClean="0"/>
              <a:t> She sings opera</a:t>
            </a:r>
          </a:p>
          <a:p>
            <a:r>
              <a:rPr lang="en-GB" dirty="0" smtClean="0"/>
              <a:t>Cinco </a:t>
            </a:r>
            <a:r>
              <a:rPr lang="en-GB" dirty="0" err="1" smtClean="0"/>
              <a:t>oraciones</a:t>
            </a:r>
            <a:r>
              <a:rPr lang="en-GB" dirty="0" smtClean="0"/>
              <a:t> </a:t>
            </a:r>
            <a:r>
              <a:rPr lang="en-GB" dirty="0" err="1" smtClean="0"/>
              <a:t>negativas</a:t>
            </a:r>
            <a:r>
              <a:rPr lang="en-GB" dirty="0"/>
              <a:t> </a:t>
            </a:r>
            <a:r>
              <a:rPr lang="en-GB" dirty="0" smtClean="0"/>
              <a:t>      </a:t>
            </a:r>
            <a:r>
              <a:rPr lang="en-GB" u="sng" dirty="0" smtClean="0"/>
              <a:t>Example:</a:t>
            </a:r>
            <a:r>
              <a:rPr lang="en-GB" dirty="0" smtClean="0"/>
              <a:t> She does not (doesn’t) sing opera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3" b="17390"/>
          <a:stretch/>
        </p:blipFill>
        <p:spPr>
          <a:xfrm>
            <a:off x="898526" y="4106486"/>
            <a:ext cx="9918700" cy="2377440"/>
          </a:xfrm>
          <a:prstGeom prst="rect">
            <a:avLst/>
          </a:prstGeom>
        </p:spPr>
      </p:pic>
      <p:pic>
        <p:nvPicPr>
          <p:cNvPr id="5" name="Cuart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86407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7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127</TotalTime>
  <Words>232</Words>
  <Application>Microsoft Office PowerPoint</Application>
  <PresentationFormat>Panorámica</PresentationFormat>
  <Paragraphs>56</Paragraphs>
  <Slides>6</Slides>
  <Notes>0</Notes>
  <HiddenSlides>0</HiddenSlides>
  <MMClips>6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Celestial</vt:lpstr>
      <vt:lpstr>Present simple (negative forms)</vt:lpstr>
      <vt:lpstr>Recordemos, Verb to do </vt:lpstr>
      <vt:lpstr>Verb to do (negative form)</vt:lpstr>
      <vt:lpstr>PRESENT SIMPLE, NEGATIVE FORMS</vt:lpstr>
      <vt:lpstr>Miremos más ejemplos… </vt:lpstr>
      <vt:lpstr>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simple (negative forms)</dc:title>
  <dc:creator>LAURA LUCIA SANCHEZ VINASCO</dc:creator>
  <cp:lastModifiedBy>LAURA LUCIA SANCHEZ VINASCO</cp:lastModifiedBy>
  <cp:revision>10</cp:revision>
  <dcterms:created xsi:type="dcterms:W3CDTF">2020-03-26T00:45:44Z</dcterms:created>
  <dcterms:modified xsi:type="dcterms:W3CDTF">2020-03-26T13:27:32Z</dcterms:modified>
</cp:coreProperties>
</file>